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2" name="Picture 20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45132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easqk</dc:creator>
  <cp:lastModifiedBy>mathssite.com</cp:lastModifiedBy>
  <cp:revision>2</cp:revision>
  <dcterms:created xsi:type="dcterms:W3CDTF">2019-04-11T04:40:35Z</dcterms:created>
  <dcterms:modified xsi:type="dcterms:W3CDTF">2019-04-11T04:40:35Z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